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" y="0"/>
            <a:ext cx="10684661" cy="755967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0" y="3657117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32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-3573" y="4568562"/>
            <a:ext cx="1068466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-3573" y="6406348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276474" y="1030996"/>
            <a:ext cx="752475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80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177</cp:revision>
  <dcterms:created xsi:type="dcterms:W3CDTF">2023-06-01T07:42:12Z</dcterms:created>
  <dcterms:modified xsi:type="dcterms:W3CDTF">2023-06-14T13:28:04Z</dcterms:modified>
</cp:coreProperties>
</file>